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64" r:id="rId5"/>
    <p:sldId id="258" r:id="rId6"/>
    <p:sldId id="259" r:id="rId7"/>
    <p:sldId id="263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3822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936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2859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2214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6594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6914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0290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445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5494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4604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424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9987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13593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2528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626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762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547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077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514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649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761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304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6" y="84138"/>
            <a:ext cx="1362075" cy="561975"/>
          </a:xfrm>
          <a:prstGeom prst="rect">
            <a:avLst/>
          </a:prstGeom>
        </p:spPr>
      </p:pic>
      <p:cxnSp>
        <p:nvCxnSpPr>
          <p:cNvPr id="12" name="직선 연결선 11"/>
          <p:cNvCxnSpPr/>
          <p:nvPr userDrawn="1"/>
        </p:nvCxnSpPr>
        <p:spPr>
          <a:xfrm>
            <a:off x="1657350" y="524256"/>
            <a:ext cx="685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29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7260-2B43-46B2-8F2E-70F69D4FB3A2}" type="datetimeFigureOut">
              <a:rPr lang="ko-KR" altLang="en-US" smtClean="0"/>
              <a:t>2013-09-24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194BC-5A1D-44A5-A960-01E5BE979C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893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op@codemstory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121" y="2245114"/>
            <a:ext cx="3867150" cy="981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74873" y="3633216"/>
            <a:ext cx="350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코드엠샵 이미지 제작 양식</a:t>
            </a:r>
            <a:endParaRPr lang="en-US" altLang="ko-KR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865120" y="5876544"/>
            <a:ext cx="4067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작성 후 </a:t>
            </a:r>
            <a:r>
              <a:rPr lang="en-US" altLang="ko-KR" sz="1400" dirty="0" smtClean="0">
                <a:hlinkClick r:id="rId3"/>
              </a:rPr>
              <a:t>shop@codemstory.com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으로 보내주세요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4509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9872" y="2889504"/>
            <a:ext cx="6925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이미지 제작 요청 </a:t>
            </a:r>
            <a:r>
              <a:rPr lang="en-US" altLang="ko-KR" sz="1400" dirty="0" smtClean="0"/>
              <a:t>( </a:t>
            </a:r>
            <a:r>
              <a:rPr lang="ko-KR" altLang="en-US" sz="1400" dirty="0" smtClean="0"/>
              <a:t>제작하실 이미지 종류별 수량을 기재 해 주세요</a:t>
            </a:r>
            <a:r>
              <a:rPr lang="en-US" altLang="ko-KR" sz="1400" dirty="0" smtClean="0"/>
              <a:t>.</a:t>
            </a:r>
            <a:r>
              <a:rPr lang="ko-KR" altLang="en-US" sz="1400" dirty="0" smtClean="0"/>
              <a:t>  </a:t>
            </a:r>
            <a:endParaRPr lang="ko-KR" alt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99872" y="932688"/>
            <a:ext cx="324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사이트 정보</a:t>
            </a:r>
            <a:endParaRPr lang="ko-KR" altLang="en-US" sz="140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881411"/>
              </p:ext>
            </p:extLst>
          </p:nvPr>
        </p:nvGraphicFramePr>
        <p:xfrm>
          <a:off x="585216" y="1494536"/>
          <a:ext cx="6096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3456"/>
                <a:gridCol w="435254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사이트 명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담당자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연락처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6421"/>
              </p:ext>
            </p:extLst>
          </p:nvPr>
        </p:nvGraphicFramePr>
        <p:xfrm>
          <a:off x="591312" y="3451352"/>
          <a:ext cx="7796784" cy="2927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5856"/>
                <a:gridCol w="4742688"/>
                <a:gridCol w="1158240"/>
              </a:tblGrid>
              <a:tr h="36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종류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설명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수량 합계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5308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상품 상세 이미지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판매 상품의 상세 설명 이미지 입니다</a:t>
                      </a:r>
                      <a:r>
                        <a:rPr lang="en-US" altLang="ko-KR" sz="1200" dirty="0" smtClean="0"/>
                        <a:t>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ko-KR" altLang="en-US" sz="1200" dirty="0" smtClean="0"/>
                        <a:t>장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45308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상품 외 상세 이미지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상품 이외의 페이지 디자인으로 회사소개</a:t>
                      </a:r>
                      <a:r>
                        <a:rPr lang="en-US" altLang="ko-KR" sz="1200" dirty="0" smtClean="0"/>
                        <a:t>,  </a:t>
                      </a:r>
                      <a:r>
                        <a:rPr lang="ko-KR" altLang="en-US" sz="1200" dirty="0" smtClean="0"/>
                        <a:t>서비스 특징 등에</a:t>
                      </a:r>
                      <a:r>
                        <a:rPr lang="ko-KR" altLang="en-US" sz="1200" baseline="0" dirty="0" smtClean="0"/>
                        <a:t> 해당하는 이미지 입니다</a:t>
                      </a:r>
                      <a:r>
                        <a:rPr lang="en-US" altLang="ko-KR" sz="1200" baseline="0" dirty="0" smtClean="0"/>
                        <a:t>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장</a:t>
                      </a:r>
                    </a:p>
                    <a:p>
                      <a:pPr algn="r" latinLnBrk="1"/>
                      <a:endParaRPr lang="ko-KR" altLang="en-US" sz="1200" dirty="0"/>
                    </a:p>
                  </a:txBody>
                  <a:tcPr anchor="ctr"/>
                </a:tc>
              </a:tr>
              <a:tr h="36750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배너 이미지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이벤트</a:t>
                      </a:r>
                      <a:r>
                        <a:rPr lang="en-US" altLang="ko-KR" sz="1200" dirty="0" smtClean="0"/>
                        <a:t>, </a:t>
                      </a:r>
                      <a:r>
                        <a:rPr lang="ko-KR" altLang="en-US" sz="1200" dirty="0" smtClean="0"/>
                        <a:t>공지사항 등에 따른 배너 이미지 입니다</a:t>
                      </a:r>
                      <a:r>
                        <a:rPr lang="en-US" altLang="ko-KR" sz="1200" dirty="0" smtClean="0"/>
                        <a:t>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장</a:t>
                      </a:r>
                    </a:p>
                  </a:txBody>
                  <a:tcPr anchor="ctr"/>
                </a:tc>
              </a:tr>
              <a:tr h="45308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메인 슬라이더 이미지 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기본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사이트 최 상단 혹은 중간에 나오는 메인 슬라이더</a:t>
                      </a:r>
                      <a:r>
                        <a:rPr lang="en-US" altLang="ko-KR" sz="1200" dirty="0" smtClean="0"/>
                        <a:t>(</a:t>
                      </a:r>
                      <a:r>
                        <a:rPr lang="ko-KR" altLang="en-US" sz="1200" dirty="0" smtClean="0"/>
                        <a:t>배너</a:t>
                      </a:r>
                      <a:r>
                        <a:rPr lang="en-US" altLang="ko-KR" sz="1200" dirty="0" smtClean="0"/>
                        <a:t>) </a:t>
                      </a:r>
                      <a:r>
                        <a:rPr lang="ko-KR" altLang="en-US" sz="1200" dirty="0" smtClean="0"/>
                        <a:t>로 정적인 이미지 입니다</a:t>
                      </a:r>
                      <a:r>
                        <a:rPr lang="en-US" altLang="ko-KR" sz="1200" dirty="0" smtClean="0"/>
                        <a:t>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장</a:t>
                      </a:r>
                    </a:p>
                  </a:txBody>
                  <a:tcPr anchor="ctr"/>
                </a:tc>
              </a:tr>
              <a:tr h="45308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메인 슬라이더 </a:t>
                      </a:r>
                      <a:endParaRPr lang="en-US" altLang="ko-KR" sz="1200" dirty="0" smtClean="0"/>
                    </a:p>
                    <a:p>
                      <a:pPr latinLnBrk="1"/>
                      <a:r>
                        <a:rPr lang="ko-KR" altLang="en-US" sz="1200" dirty="0" smtClean="0"/>
                        <a:t>애니메이션 이미지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메인 슬라이더 이미지로 애니메이션 효과를 나타내는 이미지</a:t>
                      </a:r>
                      <a:r>
                        <a:rPr lang="ko-KR" altLang="en-US" sz="1200" baseline="0" dirty="0" smtClean="0"/>
                        <a:t> 입니다</a:t>
                      </a:r>
                      <a:r>
                        <a:rPr lang="en-US" altLang="ko-KR" sz="1200" baseline="0" dirty="0" smtClean="0"/>
                        <a:t>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장</a:t>
                      </a:r>
                    </a:p>
                  </a:txBody>
                  <a:tcPr anchor="ctr"/>
                </a:tc>
              </a:tr>
              <a:tr h="36750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그 외 이미지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그</a:t>
                      </a:r>
                      <a:r>
                        <a:rPr lang="ko-KR" altLang="en-US" sz="1200" baseline="0" dirty="0" smtClean="0"/>
                        <a:t> 외 필요한 이미지 제작 입니다</a:t>
                      </a:r>
                      <a:r>
                        <a:rPr lang="en-US" altLang="ko-KR" sz="1200" baseline="0" dirty="0" smtClean="0"/>
                        <a:t>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장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99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9872" y="1240465"/>
            <a:ext cx="6925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1200" dirty="0" smtClean="0">
              <a:latin typeface="+mn-ea"/>
            </a:endParaRPr>
          </a:p>
          <a:p>
            <a:r>
              <a:rPr lang="ko-KR" altLang="en-US" sz="1200" dirty="0" smtClean="0">
                <a:latin typeface="+mn-ea"/>
              </a:rPr>
              <a:t>이미지 </a:t>
            </a:r>
            <a:r>
              <a:rPr lang="ko-KR" altLang="en-US" sz="1200" dirty="0" smtClean="0">
                <a:latin typeface="+mn-ea"/>
              </a:rPr>
              <a:t>제작 요청 시 참고하여 주세요</a:t>
            </a:r>
            <a:r>
              <a:rPr lang="en-US" altLang="ko-KR" sz="1200" dirty="0" smtClean="0">
                <a:latin typeface="+mn-ea"/>
              </a:rPr>
              <a:t>.</a:t>
            </a:r>
            <a:endParaRPr lang="ko-KR" altLang="en-US" sz="1200" dirty="0">
              <a:latin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9872" y="932688"/>
            <a:ext cx="324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유의사항</a:t>
            </a:r>
            <a:endParaRPr lang="ko-KR" altLang="en-US" sz="1400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90049"/>
              </p:ext>
            </p:extLst>
          </p:nvPr>
        </p:nvGraphicFramePr>
        <p:xfrm>
          <a:off x="661242" y="1807480"/>
          <a:ext cx="7796784" cy="2212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5856"/>
                <a:gridCol w="2613992"/>
                <a:gridCol w="3286936"/>
              </a:tblGrid>
              <a:tr h="3834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종류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설명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유의사항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979913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이미지구입</a:t>
                      </a: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이미지 구입이 필요한 경우 </a:t>
                      </a: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이미지 </a:t>
                      </a:r>
                      <a:r>
                        <a:rPr lang="ko-KR" altLang="en-US" sz="1200" dirty="0" err="1" smtClean="0">
                          <a:latin typeface="+mn-ea"/>
                          <a:ea typeface="+mn-ea"/>
                        </a:rPr>
                        <a:t>라이센스</a:t>
                      </a: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문제로 인하여 직접구매 혹은 </a:t>
                      </a:r>
                      <a:r>
                        <a:rPr lang="ko-KR" altLang="en-US" sz="1200" dirty="0" err="1" smtClean="0">
                          <a:latin typeface="+mn-ea"/>
                          <a:ea typeface="+mn-ea"/>
                        </a:rPr>
                        <a:t>코드엠샵을</a:t>
                      </a: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통한 대행 구매가 가능합니다</a:t>
                      </a:r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altLang="ko-KR" sz="1200" dirty="0" smtClean="0"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이미지 비용 별도</a:t>
                      </a:r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최소 가로사이즈 </a:t>
                      </a:r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: 1200px</a:t>
                      </a:r>
                    </a:p>
                    <a:p>
                      <a:pPr algn="l" latinLnBrk="1"/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이미지 형태 </a:t>
                      </a:r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:</a:t>
                      </a:r>
                      <a:r>
                        <a:rPr lang="en-US" altLang="ko-KR" sz="1200" baseline="0" dirty="0" smtClean="0">
                          <a:latin typeface="+mn-ea"/>
                          <a:ea typeface="+mn-ea"/>
                        </a:rPr>
                        <a:t> jpg / </a:t>
                      </a:r>
                      <a:r>
                        <a:rPr lang="en-US" altLang="ko-KR" sz="1200" baseline="0" dirty="0" err="1" smtClean="0">
                          <a:latin typeface="+mn-ea"/>
                          <a:ea typeface="+mn-ea"/>
                        </a:rPr>
                        <a:t>png</a:t>
                      </a:r>
                      <a:r>
                        <a:rPr lang="en-US" altLang="ko-KR" sz="1200" baseline="0" dirty="0" smtClean="0">
                          <a:latin typeface="+mn-ea"/>
                          <a:ea typeface="+mn-ea"/>
                        </a:rPr>
                        <a:t>/ gif</a:t>
                      </a:r>
                    </a:p>
                    <a:p>
                      <a:pPr algn="l" latinLnBrk="1"/>
                      <a:r>
                        <a:rPr lang="en-US" altLang="ko-KR" sz="1200" baseline="0" dirty="0" smtClean="0">
                          <a:latin typeface="+mn-ea"/>
                          <a:ea typeface="+mn-ea"/>
                        </a:rPr>
                        <a:t>DPI (</a:t>
                      </a:r>
                      <a:r>
                        <a:rPr lang="ko-KR" altLang="en-US" sz="1200" baseline="0" dirty="0" smtClean="0">
                          <a:latin typeface="+mn-ea"/>
                          <a:ea typeface="+mn-ea"/>
                        </a:rPr>
                        <a:t>해상도</a:t>
                      </a:r>
                      <a:r>
                        <a:rPr lang="en-US" altLang="ko-KR" sz="1200" baseline="0" dirty="0" smtClean="0">
                          <a:latin typeface="+mn-ea"/>
                          <a:ea typeface="+mn-ea"/>
                        </a:rPr>
                        <a:t>) : 72dpi </a:t>
                      </a:r>
                      <a:r>
                        <a:rPr lang="ko-KR" altLang="en-US" sz="1200" baseline="0" dirty="0" smtClean="0">
                          <a:latin typeface="+mn-ea"/>
                          <a:ea typeface="+mn-ea"/>
                        </a:rPr>
                        <a:t>이상</a:t>
                      </a: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5386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배너위치 표시</a:t>
                      </a: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배너가 삽입될 위치에 따라 이미지의 크기가 달라지므로 지정해주셔야 합니다</a:t>
                      </a:r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예</a:t>
                      </a:r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메인 슬라이더 아래 배너 </a:t>
                      </a:r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모든 페이지 우측</a:t>
                      </a:r>
                      <a:r>
                        <a:rPr lang="ko-KR" altLang="en-US" sz="12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배너 </a:t>
                      </a:r>
                      <a:r>
                        <a:rPr lang="en-US" altLang="ko-KR" sz="1200" dirty="0" smtClean="0"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200" dirty="0" smtClean="0">
                          <a:latin typeface="+mn-ea"/>
                          <a:ea typeface="+mn-ea"/>
                        </a:rPr>
                        <a:t>특정 페이지 우측 배너 등</a:t>
                      </a:r>
                      <a:endParaRPr lang="ko-KR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669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992" y="176784"/>
            <a:ext cx="324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상품 상세 이미지</a:t>
            </a:r>
            <a:endParaRPr lang="en-US" altLang="ko-KR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75488" y="944880"/>
            <a:ext cx="83637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002060"/>
                </a:solidFill>
              </a:rPr>
              <a:t>자료제공 </a:t>
            </a:r>
            <a:r>
              <a:rPr lang="en-US" altLang="ko-KR" sz="1400" dirty="0" smtClean="0">
                <a:solidFill>
                  <a:srgbClr val="002060"/>
                </a:solidFill>
              </a:rPr>
              <a:t>: </a:t>
            </a:r>
            <a:r>
              <a:rPr lang="ko-KR" altLang="en-US" sz="1400" dirty="0" smtClean="0">
                <a:solidFill>
                  <a:srgbClr val="002060"/>
                </a:solidFill>
              </a:rPr>
              <a:t>상품 이미지 기획서 </a:t>
            </a:r>
            <a:r>
              <a:rPr lang="en-US" altLang="ko-KR" sz="1400" dirty="0" smtClean="0">
                <a:solidFill>
                  <a:srgbClr val="002060"/>
                </a:solidFill>
              </a:rPr>
              <a:t>(</a:t>
            </a:r>
            <a:r>
              <a:rPr lang="ko-KR" altLang="en-US" sz="1400" dirty="0" smtClean="0">
                <a:solidFill>
                  <a:srgbClr val="002060"/>
                </a:solidFill>
              </a:rPr>
              <a:t>아래에 바로 기재</a:t>
            </a:r>
            <a:r>
              <a:rPr lang="en-US" altLang="ko-KR" sz="1400" dirty="0" smtClean="0">
                <a:solidFill>
                  <a:srgbClr val="002060"/>
                </a:solidFill>
              </a:rPr>
              <a:t>) / </a:t>
            </a:r>
            <a:r>
              <a:rPr lang="ko-KR" altLang="en-US" sz="1400" dirty="0" smtClean="0">
                <a:solidFill>
                  <a:srgbClr val="002060"/>
                </a:solidFill>
              </a:rPr>
              <a:t>이미지 스타일</a:t>
            </a:r>
            <a:endParaRPr lang="en-US" altLang="ko-KR" sz="1400" dirty="0" smtClean="0">
              <a:solidFill>
                <a:srgbClr val="002060"/>
              </a:solidFill>
            </a:endParaRPr>
          </a:p>
          <a:p>
            <a:r>
              <a:rPr lang="en-US" altLang="ko-KR" sz="1400" dirty="0">
                <a:solidFill>
                  <a:srgbClr val="002060"/>
                </a:solidFill>
              </a:rPr>
              <a:t> </a:t>
            </a:r>
            <a:r>
              <a:rPr lang="en-US" altLang="ko-KR" sz="1400" dirty="0" smtClean="0">
                <a:solidFill>
                  <a:srgbClr val="002060"/>
                </a:solidFill>
              </a:rPr>
              <a:t>                   </a:t>
            </a:r>
            <a:r>
              <a:rPr lang="ko-KR" altLang="en-US" sz="1400" dirty="0" smtClean="0">
                <a:solidFill>
                  <a:srgbClr val="002060"/>
                </a:solidFill>
              </a:rPr>
              <a:t>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상품 이미지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상품 설명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사이즈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색상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취급주의사항 등</a:t>
            </a:r>
            <a:endParaRPr lang="en-US" altLang="ko-KR" sz="1400" dirty="0" smtClean="0">
              <a:solidFill>
                <a:srgbClr val="002060"/>
              </a:solidFill>
            </a:endParaRPr>
          </a:p>
          <a:p>
            <a:endParaRPr lang="en-US" altLang="ko-KR" sz="1400" dirty="0" smtClean="0">
              <a:solidFill>
                <a:srgbClr val="002060"/>
              </a:solidFill>
            </a:endParaRPr>
          </a:p>
          <a:p>
            <a:r>
              <a:rPr lang="ko-KR" altLang="en-US" sz="1400" dirty="0" smtClean="0">
                <a:solidFill>
                  <a:srgbClr val="002060"/>
                </a:solidFill>
              </a:rPr>
              <a:t>상품 상세 이미지에 작성될 정보를 기재 해 주세요</a:t>
            </a:r>
            <a:r>
              <a:rPr lang="en-US" altLang="ko-KR" sz="1400" dirty="0" smtClean="0">
                <a:solidFill>
                  <a:srgbClr val="002060"/>
                </a:solidFill>
              </a:rPr>
              <a:t>.</a:t>
            </a:r>
          </a:p>
          <a:p>
            <a:endParaRPr lang="en-US" altLang="ko-KR" sz="1400" dirty="0">
              <a:solidFill>
                <a:srgbClr val="002060"/>
              </a:solidFill>
            </a:endParaRPr>
          </a:p>
          <a:p>
            <a:endParaRPr lang="en-US" altLang="ko-KR" sz="1400" b="1" dirty="0" smtClean="0">
              <a:solidFill>
                <a:srgbClr val="002060"/>
              </a:solidFill>
            </a:endParaRPr>
          </a:p>
          <a:p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ko-KR" altLang="en-US" sz="1400" b="1" dirty="0" smtClean="0">
                <a:solidFill>
                  <a:srgbClr val="002060"/>
                </a:solidFill>
              </a:rPr>
              <a:t>상품 이미지 기획</a:t>
            </a:r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en-US" altLang="ko-KR" sz="1200" dirty="0" smtClean="0">
                <a:solidFill>
                  <a:srgbClr val="002060"/>
                </a:solidFill>
              </a:rPr>
              <a:t>(</a:t>
            </a:r>
            <a:r>
              <a:rPr lang="ko-KR" altLang="en-US" sz="1200" dirty="0" smtClean="0">
                <a:solidFill>
                  <a:srgbClr val="002060"/>
                </a:solidFill>
              </a:rPr>
              <a:t>페이지 부족 시 다음 페이지를 이용하여 상품 이미지 제작에 대한 정보를 공유 해 주세요</a:t>
            </a:r>
            <a:r>
              <a:rPr lang="en-US" altLang="ko-KR" sz="1200" dirty="0" smtClean="0">
                <a:solidFill>
                  <a:srgbClr val="002060"/>
                </a:solidFill>
              </a:rPr>
              <a:t>.)</a:t>
            </a:r>
            <a:endParaRPr lang="ko-KR" alt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4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992" y="176784"/>
            <a:ext cx="324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상품 외 상세 이미지</a:t>
            </a:r>
            <a:endParaRPr lang="en-US" altLang="ko-KR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75488" y="944880"/>
            <a:ext cx="8363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002060"/>
                </a:solidFill>
              </a:rPr>
              <a:t>자료제공 </a:t>
            </a:r>
            <a:r>
              <a:rPr lang="en-US" altLang="ko-KR" sz="1400" dirty="0" smtClean="0">
                <a:solidFill>
                  <a:srgbClr val="002060"/>
                </a:solidFill>
              </a:rPr>
              <a:t>: </a:t>
            </a:r>
            <a:r>
              <a:rPr lang="ko-KR" altLang="en-US" sz="1400" dirty="0">
                <a:solidFill>
                  <a:srgbClr val="002060"/>
                </a:solidFill>
              </a:rPr>
              <a:t> </a:t>
            </a:r>
            <a:r>
              <a:rPr lang="ko-KR" altLang="en-US" sz="1400" dirty="0" smtClean="0">
                <a:solidFill>
                  <a:srgbClr val="002060"/>
                </a:solidFill>
              </a:rPr>
              <a:t>상세 이미지 기획서 </a:t>
            </a:r>
            <a:r>
              <a:rPr lang="en-US" altLang="ko-KR" sz="1400" dirty="0" smtClean="0">
                <a:solidFill>
                  <a:srgbClr val="002060"/>
                </a:solidFill>
              </a:rPr>
              <a:t>(</a:t>
            </a:r>
            <a:r>
              <a:rPr lang="ko-KR" altLang="en-US" sz="1400" dirty="0" smtClean="0">
                <a:solidFill>
                  <a:srgbClr val="002060"/>
                </a:solidFill>
              </a:rPr>
              <a:t>아래에 바로 기재</a:t>
            </a:r>
            <a:r>
              <a:rPr lang="en-US" altLang="ko-KR" sz="1400" dirty="0" smtClean="0">
                <a:solidFill>
                  <a:srgbClr val="002060"/>
                </a:solidFill>
              </a:rPr>
              <a:t>)</a:t>
            </a:r>
          </a:p>
          <a:p>
            <a:endParaRPr lang="en-US" altLang="ko-KR" sz="1400" dirty="0" smtClean="0">
              <a:solidFill>
                <a:srgbClr val="002060"/>
              </a:solidFill>
            </a:endParaRPr>
          </a:p>
          <a:p>
            <a:r>
              <a:rPr lang="ko-KR" altLang="en-US" sz="1400" dirty="0" smtClean="0">
                <a:solidFill>
                  <a:srgbClr val="002060"/>
                </a:solidFill>
              </a:rPr>
              <a:t>상세 이미지에 작성될 정보를 기재 해 주세요</a:t>
            </a:r>
            <a:r>
              <a:rPr lang="en-US" altLang="ko-KR" sz="1400" dirty="0" smtClean="0">
                <a:solidFill>
                  <a:srgbClr val="002060"/>
                </a:solidFill>
              </a:rPr>
              <a:t>.</a:t>
            </a:r>
          </a:p>
          <a:p>
            <a:endParaRPr lang="en-US" altLang="ko-KR" sz="1400" dirty="0">
              <a:solidFill>
                <a:srgbClr val="002060"/>
              </a:solidFill>
            </a:endParaRPr>
          </a:p>
          <a:p>
            <a:endParaRPr lang="en-US" altLang="ko-KR" sz="1400" b="1" dirty="0" smtClean="0">
              <a:solidFill>
                <a:srgbClr val="002060"/>
              </a:solidFill>
            </a:endParaRPr>
          </a:p>
          <a:p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ko-KR" altLang="en-US" sz="1400" b="1" dirty="0" smtClean="0">
                <a:solidFill>
                  <a:srgbClr val="002060"/>
                </a:solidFill>
              </a:rPr>
              <a:t>상세 이미지 기획</a:t>
            </a:r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en-US" altLang="ko-KR" sz="1200" dirty="0" smtClean="0">
                <a:solidFill>
                  <a:srgbClr val="002060"/>
                </a:solidFill>
              </a:rPr>
              <a:t>(</a:t>
            </a:r>
            <a:r>
              <a:rPr lang="ko-KR" altLang="en-US" sz="1200" dirty="0" smtClean="0">
                <a:solidFill>
                  <a:srgbClr val="002060"/>
                </a:solidFill>
              </a:rPr>
              <a:t>페이지 부족 시 다음 페이지를 이용하여 상세 이미지 제작에 대한 정보를 공유 해 주세요</a:t>
            </a:r>
            <a:r>
              <a:rPr lang="en-US" altLang="ko-KR" sz="1200" dirty="0" smtClean="0">
                <a:solidFill>
                  <a:srgbClr val="002060"/>
                </a:solidFill>
              </a:rPr>
              <a:t>.)</a:t>
            </a:r>
            <a:endParaRPr lang="ko-KR" alt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3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5488" y="944880"/>
            <a:ext cx="8363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002060"/>
                </a:solidFill>
              </a:rPr>
              <a:t>자료제공 </a:t>
            </a:r>
            <a:r>
              <a:rPr lang="en-US" altLang="ko-KR" sz="1400" dirty="0" smtClean="0">
                <a:solidFill>
                  <a:srgbClr val="002060"/>
                </a:solidFill>
              </a:rPr>
              <a:t>: </a:t>
            </a:r>
            <a:r>
              <a:rPr lang="ko-KR" altLang="en-US" sz="1400" dirty="0" smtClean="0">
                <a:solidFill>
                  <a:srgbClr val="002060"/>
                </a:solidFill>
              </a:rPr>
              <a:t>배너 이미지 기획서 </a:t>
            </a:r>
            <a:r>
              <a:rPr lang="en-US" altLang="ko-KR" sz="1400" dirty="0" smtClean="0">
                <a:solidFill>
                  <a:srgbClr val="002060"/>
                </a:solidFill>
              </a:rPr>
              <a:t>(</a:t>
            </a:r>
            <a:r>
              <a:rPr lang="ko-KR" altLang="en-US" sz="1400" dirty="0" smtClean="0">
                <a:solidFill>
                  <a:srgbClr val="002060"/>
                </a:solidFill>
              </a:rPr>
              <a:t>아래에 바로 기재</a:t>
            </a:r>
            <a:r>
              <a:rPr lang="en-US" altLang="ko-KR" sz="14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altLang="ko-KR" sz="1400" dirty="0">
                <a:solidFill>
                  <a:srgbClr val="002060"/>
                </a:solidFill>
              </a:rPr>
              <a:t> </a:t>
            </a:r>
            <a:r>
              <a:rPr lang="en-US" altLang="ko-KR" sz="1400" dirty="0" smtClean="0">
                <a:solidFill>
                  <a:srgbClr val="002060"/>
                </a:solidFill>
              </a:rPr>
              <a:t>                   </a:t>
            </a:r>
            <a:r>
              <a:rPr lang="ko-KR" altLang="en-US" sz="1400" dirty="0" smtClean="0">
                <a:solidFill>
                  <a:srgbClr val="002060"/>
                </a:solidFill>
              </a:rPr>
              <a:t> </a:t>
            </a:r>
            <a:endParaRPr lang="en-US" altLang="ko-KR" sz="1400" dirty="0" smtClean="0">
              <a:solidFill>
                <a:srgbClr val="002060"/>
              </a:solidFill>
            </a:endParaRPr>
          </a:p>
          <a:p>
            <a:r>
              <a:rPr lang="ko-KR" altLang="en-US" sz="1400" dirty="0" smtClean="0">
                <a:solidFill>
                  <a:srgbClr val="002060"/>
                </a:solidFill>
              </a:rPr>
              <a:t>배너 스타일 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배너 이미지에 작성될 문구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상품 배너 시 상품 이미지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링크 정보 </a:t>
            </a:r>
            <a:r>
              <a:rPr lang="en-US" altLang="ko-KR" sz="1400" dirty="0" smtClean="0">
                <a:solidFill>
                  <a:srgbClr val="002060"/>
                </a:solidFill>
              </a:rPr>
              <a:t>(</a:t>
            </a:r>
            <a:r>
              <a:rPr lang="ko-KR" altLang="en-US" sz="1400" dirty="0" smtClean="0">
                <a:solidFill>
                  <a:srgbClr val="002060"/>
                </a:solidFill>
              </a:rPr>
              <a:t>배너 클릭 시 이동 페이지 </a:t>
            </a:r>
            <a:r>
              <a:rPr lang="en-US" altLang="ko-KR" sz="1400" dirty="0" smtClean="0">
                <a:solidFill>
                  <a:srgbClr val="002060"/>
                </a:solidFill>
              </a:rPr>
              <a:t>– </a:t>
            </a:r>
            <a:r>
              <a:rPr lang="ko-KR" altLang="en-US" sz="1400" dirty="0" smtClean="0">
                <a:solidFill>
                  <a:srgbClr val="002060"/>
                </a:solidFill>
              </a:rPr>
              <a:t>없을 경우 작성 無</a:t>
            </a:r>
            <a:r>
              <a:rPr lang="en-US" altLang="ko-KR" sz="1400" dirty="0" smtClean="0">
                <a:solidFill>
                  <a:srgbClr val="002060"/>
                </a:solidFill>
              </a:rPr>
              <a:t>) / </a:t>
            </a:r>
            <a:r>
              <a:rPr lang="ko-KR" altLang="en-US" sz="1400" dirty="0" smtClean="0">
                <a:solidFill>
                  <a:srgbClr val="002060"/>
                </a:solidFill>
              </a:rPr>
              <a:t>배너 위치 지정</a:t>
            </a:r>
            <a:endParaRPr lang="en-US" altLang="ko-KR" sz="1400" dirty="0">
              <a:solidFill>
                <a:srgbClr val="002060"/>
              </a:solidFill>
            </a:endParaRPr>
          </a:p>
          <a:p>
            <a:endParaRPr lang="en-US" altLang="ko-KR" sz="1400" b="1" dirty="0" smtClean="0">
              <a:solidFill>
                <a:srgbClr val="002060"/>
              </a:solidFill>
            </a:endParaRPr>
          </a:p>
          <a:p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ko-KR" altLang="en-US" sz="1400" b="1" dirty="0" smtClean="0">
                <a:solidFill>
                  <a:srgbClr val="002060"/>
                </a:solidFill>
              </a:rPr>
              <a:t> 배너 기획</a:t>
            </a:r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en-US" altLang="ko-KR" sz="1200" dirty="0" smtClean="0">
                <a:solidFill>
                  <a:srgbClr val="002060"/>
                </a:solidFill>
              </a:rPr>
              <a:t>(</a:t>
            </a:r>
            <a:r>
              <a:rPr lang="ko-KR" altLang="en-US" sz="1200" dirty="0" smtClean="0">
                <a:solidFill>
                  <a:srgbClr val="002060"/>
                </a:solidFill>
              </a:rPr>
              <a:t>페이지 부족 시 다음 페이지를 이용하여 배너 이미지 제작에 대한 정보를 공유 해 주세요</a:t>
            </a:r>
            <a:r>
              <a:rPr lang="en-US" altLang="ko-KR" sz="1200" dirty="0" smtClean="0">
                <a:solidFill>
                  <a:srgbClr val="002060"/>
                </a:solidFill>
              </a:rPr>
              <a:t>.)</a:t>
            </a:r>
            <a:endParaRPr lang="ko-KR" altLang="en-US" sz="12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40992" y="176784"/>
            <a:ext cx="324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배너 이미지</a:t>
            </a:r>
            <a:endParaRPr lang="en-US" altLang="ko-KR" sz="1400" dirty="0" smtClean="0"/>
          </a:p>
        </p:txBody>
      </p:sp>
    </p:spTree>
    <p:extLst>
      <p:ext uri="{BB962C8B-B14F-4D97-AF65-F5344CB8AC3E}">
        <p14:creationId xmlns:p14="http://schemas.microsoft.com/office/powerpoint/2010/main" val="323809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992" y="176784"/>
            <a:ext cx="324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메인 슬라이더 이미지 </a:t>
            </a:r>
            <a:r>
              <a:rPr lang="en-US" altLang="ko-KR" sz="1400" dirty="0" smtClean="0"/>
              <a:t>- </a:t>
            </a:r>
            <a:r>
              <a:rPr lang="ko-KR" altLang="en-US" sz="1400" dirty="0" smtClean="0"/>
              <a:t>기본</a:t>
            </a:r>
            <a:endParaRPr lang="en-US" altLang="ko-KR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26720" y="932688"/>
            <a:ext cx="8363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002060"/>
                </a:solidFill>
              </a:rPr>
              <a:t>자료제공 </a:t>
            </a:r>
            <a:r>
              <a:rPr lang="en-US" altLang="ko-KR" sz="1400" dirty="0" smtClean="0">
                <a:solidFill>
                  <a:srgbClr val="002060"/>
                </a:solidFill>
              </a:rPr>
              <a:t>: </a:t>
            </a:r>
            <a:r>
              <a:rPr lang="ko-KR" altLang="en-US" sz="1400" dirty="0" smtClean="0">
                <a:solidFill>
                  <a:srgbClr val="002060"/>
                </a:solidFill>
              </a:rPr>
              <a:t>메인 슬라이더 이미지 기획서 </a:t>
            </a:r>
            <a:r>
              <a:rPr lang="en-US" altLang="ko-KR" sz="1400" dirty="0" smtClean="0">
                <a:solidFill>
                  <a:srgbClr val="002060"/>
                </a:solidFill>
              </a:rPr>
              <a:t>(</a:t>
            </a:r>
            <a:r>
              <a:rPr lang="ko-KR" altLang="en-US" sz="1400" dirty="0" smtClean="0">
                <a:solidFill>
                  <a:srgbClr val="002060"/>
                </a:solidFill>
              </a:rPr>
              <a:t>아래에 바로 기재</a:t>
            </a:r>
            <a:r>
              <a:rPr lang="en-US" altLang="ko-KR" sz="14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altLang="ko-KR" sz="1400" dirty="0">
                <a:solidFill>
                  <a:srgbClr val="002060"/>
                </a:solidFill>
              </a:rPr>
              <a:t> </a:t>
            </a:r>
            <a:r>
              <a:rPr lang="en-US" altLang="ko-KR" sz="1400" dirty="0" smtClean="0">
                <a:solidFill>
                  <a:srgbClr val="002060"/>
                </a:solidFill>
              </a:rPr>
              <a:t>                   </a:t>
            </a:r>
            <a:r>
              <a:rPr lang="ko-KR" altLang="en-US" sz="1400" dirty="0" smtClean="0">
                <a:solidFill>
                  <a:srgbClr val="002060"/>
                </a:solidFill>
              </a:rPr>
              <a:t> </a:t>
            </a:r>
            <a:endParaRPr lang="en-US" altLang="ko-KR" sz="1400" dirty="0" smtClean="0">
              <a:solidFill>
                <a:srgbClr val="002060"/>
              </a:solidFill>
            </a:endParaRPr>
          </a:p>
          <a:p>
            <a:r>
              <a:rPr lang="ko-KR" altLang="en-US" sz="1400" dirty="0" smtClean="0">
                <a:solidFill>
                  <a:srgbClr val="002060"/>
                </a:solidFill>
              </a:rPr>
              <a:t>슬라이더 스타일 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슬라이더 이미지에 작성될 문구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상품 부각 시 상품 이미지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링크 정보 </a:t>
            </a:r>
            <a:r>
              <a:rPr lang="en-US" altLang="ko-KR" sz="1400" dirty="0" smtClean="0">
                <a:solidFill>
                  <a:srgbClr val="002060"/>
                </a:solidFill>
              </a:rPr>
              <a:t>(</a:t>
            </a:r>
            <a:r>
              <a:rPr lang="ko-KR" altLang="en-US" sz="1400" dirty="0" smtClean="0">
                <a:solidFill>
                  <a:srgbClr val="002060"/>
                </a:solidFill>
              </a:rPr>
              <a:t>슬라이더 클릭 시 이동 페이지 </a:t>
            </a:r>
            <a:r>
              <a:rPr lang="en-US" altLang="ko-KR" sz="1400" dirty="0" smtClean="0">
                <a:solidFill>
                  <a:srgbClr val="002060"/>
                </a:solidFill>
              </a:rPr>
              <a:t>– </a:t>
            </a:r>
            <a:r>
              <a:rPr lang="ko-KR" altLang="en-US" sz="1400" dirty="0" smtClean="0">
                <a:solidFill>
                  <a:srgbClr val="002060"/>
                </a:solidFill>
              </a:rPr>
              <a:t>없을 경우 작성 無</a:t>
            </a:r>
            <a:r>
              <a:rPr lang="en-US" altLang="ko-KR" sz="1400" dirty="0" smtClean="0">
                <a:solidFill>
                  <a:srgbClr val="002060"/>
                </a:solidFill>
              </a:rPr>
              <a:t>)</a:t>
            </a:r>
            <a:endParaRPr lang="en-US" altLang="ko-KR" sz="1400" dirty="0">
              <a:solidFill>
                <a:srgbClr val="002060"/>
              </a:solidFill>
            </a:endParaRPr>
          </a:p>
          <a:p>
            <a:endParaRPr lang="en-US" altLang="ko-KR" sz="1400" b="1" dirty="0" smtClean="0">
              <a:solidFill>
                <a:srgbClr val="002060"/>
              </a:solidFill>
            </a:endParaRPr>
          </a:p>
          <a:p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ko-KR" altLang="en-US" sz="1400" b="1" dirty="0" smtClean="0">
                <a:solidFill>
                  <a:srgbClr val="002060"/>
                </a:solidFill>
              </a:rPr>
              <a:t> 메인 슬라이더 기획</a:t>
            </a:r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en-US" altLang="ko-KR" sz="1200" dirty="0" smtClean="0">
                <a:solidFill>
                  <a:srgbClr val="002060"/>
                </a:solidFill>
              </a:rPr>
              <a:t>(</a:t>
            </a:r>
            <a:r>
              <a:rPr lang="ko-KR" altLang="en-US" sz="1200" dirty="0" smtClean="0">
                <a:solidFill>
                  <a:srgbClr val="002060"/>
                </a:solidFill>
              </a:rPr>
              <a:t>페이지 부족 시 다음 페이지를 이용하여 배너 이미지 제작에 대한 정보를 공유 해 주세요</a:t>
            </a:r>
            <a:r>
              <a:rPr lang="en-US" altLang="ko-KR" sz="1200" dirty="0" smtClean="0">
                <a:solidFill>
                  <a:srgbClr val="002060"/>
                </a:solidFill>
              </a:rPr>
              <a:t>.)</a:t>
            </a:r>
            <a:endParaRPr lang="ko-KR" alt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6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992" y="176784"/>
            <a:ext cx="324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메인 슬라이더 이미지 </a:t>
            </a:r>
            <a:r>
              <a:rPr lang="en-US" altLang="ko-KR" sz="1400" dirty="0" smtClean="0"/>
              <a:t>- </a:t>
            </a:r>
            <a:r>
              <a:rPr lang="ko-KR" altLang="en-US" sz="1400" dirty="0" smtClean="0"/>
              <a:t>애니메이션</a:t>
            </a:r>
            <a:endParaRPr lang="en-US" altLang="ko-KR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26720" y="932688"/>
            <a:ext cx="8363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002060"/>
                </a:solidFill>
              </a:rPr>
              <a:t>자료제공 </a:t>
            </a:r>
            <a:r>
              <a:rPr lang="en-US" altLang="ko-KR" sz="1400" dirty="0" smtClean="0">
                <a:solidFill>
                  <a:srgbClr val="002060"/>
                </a:solidFill>
              </a:rPr>
              <a:t>: </a:t>
            </a:r>
            <a:r>
              <a:rPr lang="ko-KR" altLang="en-US" sz="1400" dirty="0" smtClean="0">
                <a:solidFill>
                  <a:srgbClr val="002060"/>
                </a:solidFill>
              </a:rPr>
              <a:t>메인 슬라이더 이미지 기획서 </a:t>
            </a:r>
            <a:r>
              <a:rPr lang="en-US" altLang="ko-KR" sz="1400" dirty="0" smtClean="0">
                <a:solidFill>
                  <a:srgbClr val="002060"/>
                </a:solidFill>
              </a:rPr>
              <a:t>(</a:t>
            </a:r>
            <a:r>
              <a:rPr lang="ko-KR" altLang="en-US" sz="1400" dirty="0" smtClean="0">
                <a:solidFill>
                  <a:srgbClr val="002060"/>
                </a:solidFill>
              </a:rPr>
              <a:t>아래에 바로 기재</a:t>
            </a:r>
            <a:r>
              <a:rPr lang="en-US" altLang="ko-KR" sz="14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altLang="ko-KR" sz="1400" dirty="0">
                <a:solidFill>
                  <a:srgbClr val="002060"/>
                </a:solidFill>
              </a:rPr>
              <a:t> </a:t>
            </a:r>
            <a:r>
              <a:rPr lang="en-US" altLang="ko-KR" sz="1400" dirty="0" smtClean="0">
                <a:solidFill>
                  <a:srgbClr val="002060"/>
                </a:solidFill>
              </a:rPr>
              <a:t>                   </a:t>
            </a:r>
            <a:r>
              <a:rPr lang="ko-KR" altLang="en-US" sz="1400" dirty="0" smtClean="0">
                <a:solidFill>
                  <a:srgbClr val="002060"/>
                </a:solidFill>
              </a:rPr>
              <a:t> </a:t>
            </a:r>
            <a:endParaRPr lang="en-US" altLang="ko-KR" sz="1400" dirty="0" smtClean="0">
              <a:solidFill>
                <a:srgbClr val="002060"/>
              </a:solidFill>
            </a:endParaRPr>
          </a:p>
          <a:p>
            <a:r>
              <a:rPr lang="ko-KR" altLang="en-US" sz="1400" dirty="0" smtClean="0">
                <a:solidFill>
                  <a:srgbClr val="002060"/>
                </a:solidFill>
              </a:rPr>
              <a:t>슬라이더 스타일 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슬라이더 이미지에 작성될 문구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상품 부각 시 상품 이미지 </a:t>
            </a:r>
            <a:r>
              <a:rPr lang="en-US" altLang="ko-KR" sz="1400" dirty="0" smtClean="0">
                <a:solidFill>
                  <a:srgbClr val="002060"/>
                </a:solidFill>
              </a:rPr>
              <a:t>/ </a:t>
            </a:r>
            <a:r>
              <a:rPr lang="ko-KR" altLang="en-US" sz="1400" dirty="0" smtClean="0">
                <a:solidFill>
                  <a:srgbClr val="002060"/>
                </a:solidFill>
              </a:rPr>
              <a:t>링크 정보 </a:t>
            </a:r>
            <a:r>
              <a:rPr lang="en-US" altLang="ko-KR" sz="1400" dirty="0" smtClean="0">
                <a:solidFill>
                  <a:srgbClr val="002060"/>
                </a:solidFill>
              </a:rPr>
              <a:t>(</a:t>
            </a:r>
            <a:r>
              <a:rPr lang="ko-KR" altLang="en-US" sz="1400" dirty="0" smtClean="0">
                <a:solidFill>
                  <a:srgbClr val="002060"/>
                </a:solidFill>
              </a:rPr>
              <a:t>슬라이더 클릭 시 이동 페이지 </a:t>
            </a:r>
            <a:r>
              <a:rPr lang="en-US" altLang="ko-KR" sz="1400" dirty="0" smtClean="0">
                <a:solidFill>
                  <a:srgbClr val="002060"/>
                </a:solidFill>
              </a:rPr>
              <a:t>– </a:t>
            </a:r>
            <a:r>
              <a:rPr lang="ko-KR" altLang="en-US" sz="1400" dirty="0" smtClean="0">
                <a:solidFill>
                  <a:srgbClr val="002060"/>
                </a:solidFill>
              </a:rPr>
              <a:t>없을 경우 작성 無</a:t>
            </a:r>
            <a:r>
              <a:rPr lang="en-US" altLang="ko-KR" sz="1400" dirty="0" smtClean="0">
                <a:solidFill>
                  <a:srgbClr val="002060"/>
                </a:solidFill>
              </a:rPr>
              <a:t>)</a:t>
            </a:r>
            <a:endParaRPr lang="en-US" altLang="ko-KR" sz="1400" dirty="0">
              <a:solidFill>
                <a:srgbClr val="002060"/>
              </a:solidFill>
            </a:endParaRPr>
          </a:p>
          <a:p>
            <a:endParaRPr lang="en-US" altLang="ko-KR" sz="1400" b="1" dirty="0" smtClean="0">
              <a:solidFill>
                <a:srgbClr val="002060"/>
              </a:solidFill>
            </a:endParaRPr>
          </a:p>
          <a:p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ko-KR" altLang="en-US" sz="1400" b="1" dirty="0" smtClean="0">
                <a:solidFill>
                  <a:srgbClr val="002060"/>
                </a:solidFill>
              </a:rPr>
              <a:t> 메인 슬라이더 기획</a:t>
            </a:r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en-US" altLang="ko-KR" sz="1200" dirty="0" smtClean="0">
                <a:solidFill>
                  <a:srgbClr val="002060"/>
                </a:solidFill>
              </a:rPr>
              <a:t>(</a:t>
            </a:r>
            <a:r>
              <a:rPr lang="ko-KR" altLang="en-US" sz="1200" dirty="0" smtClean="0">
                <a:solidFill>
                  <a:srgbClr val="002060"/>
                </a:solidFill>
              </a:rPr>
              <a:t>페이지 부족 시 다음 페이지를 이용하여 배너 이미지 제작에 대한 정보를 공유 해 주세요</a:t>
            </a:r>
            <a:r>
              <a:rPr lang="en-US" altLang="ko-KR" sz="1200" dirty="0" smtClean="0">
                <a:solidFill>
                  <a:srgbClr val="002060"/>
                </a:solidFill>
              </a:rPr>
              <a:t>.)</a:t>
            </a:r>
            <a:endParaRPr lang="ko-KR" alt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85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992" y="176784"/>
            <a:ext cx="3243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그 외 이미지</a:t>
            </a:r>
            <a:endParaRPr lang="en-US" altLang="ko-KR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26720" y="932688"/>
            <a:ext cx="8363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002060"/>
                </a:solidFill>
              </a:rPr>
              <a:t>자료제공 </a:t>
            </a:r>
            <a:r>
              <a:rPr lang="en-US" altLang="ko-KR" sz="1400" dirty="0" smtClean="0">
                <a:solidFill>
                  <a:srgbClr val="002060"/>
                </a:solidFill>
              </a:rPr>
              <a:t>: </a:t>
            </a:r>
            <a:r>
              <a:rPr lang="ko-KR" altLang="en-US" sz="1400" dirty="0" smtClean="0">
                <a:solidFill>
                  <a:srgbClr val="002060"/>
                </a:solidFill>
              </a:rPr>
              <a:t>이미지 기획서 </a:t>
            </a:r>
            <a:r>
              <a:rPr lang="en-US" altLang="ko-KR" sz="1400" dirty="0" smtClean="0">
                <a:solidFill>
                  <a:srgbClr val="002060"/>
                </a:solidFill>
              </a:rPr>
              <a:t>(</a:t>
            </a:r>
            <a:r>
              <a:rPr lang="ko-KR" altLang="en-US" sz="1400" dirty="0" smtClean="0">
                <a:solidFill>
                  <a:srgbClr val="002060"/>
                </a:solidFill>
              </a:rPr>
              <a:t>아래에 바로 기재</a:t>
            </a:r>
            <a:r>
              <a:rPr lang="en-US" altLang="ko-KR" sz="14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altLang="ko-KR" sz="1400" dirty="0">
                <a:solidFill>
                  <a:srgbClr val="002060"/>
                </a:solidFill>
              </a:rPr>
              <a:t> </a:t>
            </a:r>
            <a:r>
              <a:rPr lang="en-US" altLang="ko-KR" sz="1400" dirty="0" smtClean="0">
                <a:solidFill>
                  <a:srgbClr val="002060"/>
                </a:solidFill>
              </a:rPr>
              <a:t>                   </a:t>
            </a:r>
            <a:r>
              <a:rPr lang="ko-KR" altLang="en-US" sz="1400" dirty="0" smtClean="0">
                <a:solidFill>
                  <a:srgbClr val="002060"/>
                </a:solidFill>
              </a:rPr>
              <a:t> </a:t>
            </a:r>
            <a:endParaRPr lang="en-US" altLang="ko-KR" sz="1400" b="1" dirty="0" smtClean="0">
              <a:solidFill>
                <a:srgbClr val="002060"/>
              </a:solidFill>
            </a:endParaRPr>
          </a:p>
          <a:p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ko-KR" altLang="en-US" sz="1400" b="1" dirty="0" smtClean="0">
                <a:solidFill>
                  <a:srgbClr val="002060"/>
                </a:solidFill>
              </a:rPr>
              <a:t> 이미지 기획</a:t>
            </a:r>
            <a:r>
              <a:rPr lang="en-US" altLang="ko-KR" sz="1400" b="1" dirty="0" smtClean="0">
                <a:solidFill>
                  <a:srgbClr val="002060"/>
                </a:solidFill>
              </a:rPr>
              <a:t>== </a:t>
            </a:r>
            <a:r>
              <a:rPr lang="en-US" altLang="ko-KR" sz="1200" dirty="0" smtClean="0">
                <a:solidFill>
                  <a:srgbClr val="002060"/>
                </a:solidFill>
              </a:rPr>
              <a:t>(</a:t>
            </a:r>
            <a:r>
              <a:rPr lang="ko-KR" altLang="en-US" sz="1200" dirty="0" smtClean="0">
                <a:solidFill>
                  <a:srgbClr val="002060"/>
                </a:solidFill>
              </a:rPr>
              <a:t>페이지 부족 시 다음 페이지를 이용하여 배너 이미지 제작에 대한 정보를 공유 해 주세요</a:t>
            </a:r>
            <a:r>
              <a:rPr lang="en-US" altLang="ko-KR" sz="1200" dirty="0" smtClean="0">
                <a:solidFill>
                  <a:srgbClr val="002060"/>
                </a:solidFill>
              </a:rPr>
              <a:t>.)</a:t>
            </a:r>
            <a:endParaRPr lang="ko-KR" alt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5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533</Words>
  <Application>Microsoft Office PowerPoint</Application>
  <PresentationFormat>화면 슬라이드 쇼(4:3)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Calibri Light</vt:lpstr>
      <vt:lpstr>Office 테마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hiapp</dc:creator>
  <cp:lastModifiedBy>hiapp</cp:lastModifiedBy>
  <cp:revision>14</cp:revision>
  <dcterms:created xsi:type="dcterms:W3CDTF">2013-09-23T15:01:06Z</dcterms:created>
  <dcterms:modified xsi:type="dcterms:W3CDTF">2013-09-24T03:31:41Z</dcterms:modified>
</cp:coreProperties>
</file>